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2" r:id="rId4"/>
    <p:sldId id="292" r:id="rId5"/>
    <p:sldId id="303" r:id="rId6"/>
    <p:sldId id="301" r:id="rId7"/>
    <p:sldId id="257" r:id="rId8"/>
    <p:sldId id="261" r:id="rId9"/>
    <p:sldId id="274" r:id="rId10"/>
    <p:sldId id="298" r:id="rId11"/>
    <p:sldId id="258" r:id="rId12"/>
    <p:sldId id="259" r:id="rId13"/>
    <p:sldId id="278" r:id="rId14"/>
    <p:sldId id="299" r:id="rId15"/>
    <p:sldId id="300" r:id="rId16"/>
    <p:sldId id="262" r:id="rId17"/>
    <p:sldId id="272" r:id="rId18"/>
    <p:sldId id="263" r:id="rId19"/>
    <p:sldId id="264" r:id="rId20"/>
    <p:sldId id="265" r:id="rId21"/>
    <p:sldId id="266" r:id="rId22"/>
    <p:sldId id="267" r:id="rId23"/>
    <p:sldId id="268" r:id="rId24"/>
    <p:sldId id="279" r:id="rId25"/>
    <p:sldId id="270" r:id="rId26"/>
    <p:sldId id="293" r:id="rId27"/>
    <p:sldId id="294" r:id="rId28"/>
    <p:sldId id="277" r:id="rId29"/>
    <p:sldId id="276" r:id="rId30"/>
    <p:sldId id="275" r:id="rId31"/>
    <p:sldId id="269" r:id="rId32"/>
    <p:sldId id="280" r:id="rId33"/>
    <p:sldId id="281" r:id="rId34"/>
    <p:sldId id="282" r:id="rId35"/>
    <p:sldId id="283" r:id="rId36"/>
    <p:sldId id="286" r:id="rId37"/>
    <p:sldId id="291" r:id="rId38"/>
    <p:sldId id="273" r:id="rId39"/>
    <p:sldId id="290" r:id="rId40"/>
    <p:sldId id="284" r:id="rId41"/>
    <p:sldId id="287" r:id="rId42"/>
    <p:sldId id="288" r:id="rId43"/>
    <p:sldId id="285" r:id="rId44"/>
    <p:sldId id="296" r:id="rId45"/>
    <p:sldId id="297" r:id="rId46"/>
    <p:sldId id="289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7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8.xml"/><Relationship Id="rId7" Type="http://schemas.openxmlformats.org/officeDocument/2006/relationships/image" Target="../media/image4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45.xml"/><Relationship Id="rId10" Type="http://schemas.openxmlformats.org/officeDocument/2006/relationships/image" Target="../media/image17.png"/><Relationship Id="rId4" Type="http://schemas.openxmlformats.org/officeDocument/2006/relationships/tags" Target="../tags/tag44.xml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17.png"/><Relationship Id="rId18" Type="http://schemas.openxmlformats.org/officeDocument/2006/relationships/image" Target="../media/image5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tags" Target="../tags/tag47.xml"/><Relationship Id="rId16" Type="http://schemas.openxmlformats.org/officeDocument/2006/relationships/image" Target="../media/image57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15" Type="http://schemas.openxmlformats.org/officeDocument/2006/relationships/image" Target="../media/image56.png"/><Relationship Id="rId10" Type="http://schemas.openxmlformats.org/officeDocument/2006/relationships/tags" Target="../tags/tag55.xml"/><Relationship Id="rId19" Type="http://schemas.openxmlformats.org/officeDocument/2006/relationships/image" Target="../media/image60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6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1.xml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8.png"/><Relationship Id="rId5" Type="http://schemas.openxmlformats.org/officeDocument/2006/relationships/tags" Target="../tags/tag63.xml"/><Relationship Id="rId10" Type="http://schemas.openxmlformats.org/officeDocument/2006/relationships/image" Target="../media/image67.png"/><Relationship Id="rId4" Type="http://schemas.openxmlformats.org/officeDocument/2006/relationships/tags" Target="../tags/tag62.xml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64.jpeg"/><Relationship Id="rId18" Type="http://schemas.openxmlformats.org/officeDocument/2006/relationships/image" Target="../media/image74.png"/><Relationship Id="rId3" Type="http://schemas.openxmlformats.org/officeDocument/2006/relationships/tags" Target="../tags/tag66.xml"/><Relationship Id="rId21" Type="http://schemas.openxmlformats.org/officeDocument/2006/relationships/image" Target="../media/image77.png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3.png"/><Relationship Id="rId2" Type="http://schemas.openxmlformats.org/officeDocument/2006/relationships/tags" Target="../tags/tag65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71.png"/><Relationship Id="rId10" Type="http://schemas.openxmlformats.org/officeDocument/2006/relationships/tags" Target="../tags/tag73.xml"/><Relationship Id="rId19" Type="http://schemas.openxmlformats.org/officeDocument/2006/relationships/image" Target="../media/image75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8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82.xml"/><Relationship Id="rId7" Type="http://schemas.openxmlformats.org/officeDocument/2006/relationships/image" Target="../media/image86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9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89.png"/><Relationship Id="rId5" Type="http://schemas.openxmlformats.org/officeDocument/2006/relationships/tags" Target="../tags/tag88.xml"/><Relationship Id="rId10" Type="http://schemas.openxmlformats.org/officeDocument/2006/relationships/image" Target="../media/image64.jpeg"/><Relationship Id="rId4" Type="http://schemas.openxmlformats.org/officeDocument/2006/relationships/tags" Target="../tags/tag87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3.xml"/><Relationship Id="rId7" Type="http://schemas.openxmlformats.org/officeDocument/2006/relationships/image" Target="../media/image17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5" Type="http://schemas.openxmlformats.org/officeDocument/2006/relationships/tags" Target="../tags/tag95.xml"/><Relationship Id="rId10" Type="http://schemas.openxmlformats.org/officeDocument/2006/relationships/image" Target="../media/image94.png"/><Relationship Id="rId4" Type="http://schemas.openxmlformats.org/officeDocument/2006/relationships/tags" Target="../tags/tag94.xml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image" Target="../media/image40.png"/><Relationship Id="rId26" Type="http://schemas.openxmlformats.org/officeDocument/2006/relationships/image" Target="../media/image111.png"/><Relationship Id="rId3" Type="http://schemas.openxmlformats.org/officeDocument/2006/relationships/tags" Target="../tags/tag101.xml"/><Relationship Id="rId21" Type="http://schemas.openxmlformats.org/officeDocument/2006/relationships/image" Target="../media/image106.png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image" Target="../media/image100.jpeg"/><Relationship Id="rId25" Type="http://schemas.openxmlformats.org/officeDocument/2006/relationships/image" Target="../media/image110.png"/><Relationship Id="rId2" Type="http://schemas.openxmlformats.org/officeDocument/2006/relationships/tags" Target="../tags/tag100.xml"/><Relationship Id="rId16" Type="http://schemas.openxmlformats.org/officeDocument/2006/relationships/image" Target="../media/image103.wmf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image" Target="../media/image109.png"/><Relationship Id="rId5" Type="http://schemas.openxmlformats.org/officeDocument/2006/relationships/tags" Target="../tags/tag103.xml"/><Relationship Id="rId15" Type="http://schemas.openxmlformats.org/officeDocument/2006/relationships/image" Target="../media/image97.wmf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tags" Target="../tags/tag108.xml"/><Relationship Id="rId19" Type="http://schemas.openxmlformats.org/officeDocument/2006/relationships/image" Target="../media/image104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tags" Target="../tags/tag114.xml"/><Relationship Id="rId7" Type="http://schemas.openxmlformats.org/officeDocument/2006/relationships/image" Target="../media/image103.wmf"/><Relationship Id="rId12" Type="http://schemas.openxmlformats.org/officeDocument/2006/relationships/image" Target="../media/image110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97.wmf"/><Relationship Id="rId11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5.png"/><Relationship Id="rId4" Type="http://schemas.openxmlformats.org/officeDocument/2006/relationships/tags" Target="../tags/tag115.xml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9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18.png"/><Relationship Id="rId5" Type="http://schemas.openxmlformats.org/officeDocument/2006/relationships/image" Target="../media/image117.wmf"/><Relationship Id="rId4" Type="http://schemas.openxmlformats.org/officeDocument/2006/relationships/image" Target="../media/image11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image" Target="../media/image124.pn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122.png"/><Relationship Id="rId5" Type="http://schemas.openxmlformats.org/officeDocument/2006/relationships/tags" Target="../tags/tag122.xml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tags" Target="../tags/tag121.xml"/><Relationship Id="rId9" Type="http://schemas.openxmlformats.org/officeDocument/2006/relationships/image" Target="../media/image117.wmf"/><Relationship Id="rId1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126.xml"/><Relationship Id="rId7" Type="http://schemas.openxmlformats.org/officeDocument/2006/relationships/image" Target="../media/image129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8.png"/><Relationship Id="rId5" Type="http://schemas.openxmlformats.org/officeDocument/2006/relationships/image" Target="../media/image127.emf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tags" Target="../tags/tag129.xml"/><Relationship Id="rId7" Type="http://schemas.openxmlformats.org/officeDocument/2006/relationships/image" Target="../media/image134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33.png"/><Relationship Id="rId5" Type="http://schemas.openxmlformats.org/officeDocument/2006/relationships/image" Target="../media/image132.JP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png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34.png"/><Relationship Id="rId5" Type="http://schemas.openxmlformats.org/officeDocument/2006/relationships/tags" Target="../tags/tag135.xml"/><Relationship Id="rId10" Type="http://schemas.openxmlformats.org/officeDocument/2006/relationships/image" Target="../media/image136.png"/><Relationship Id="rId4" Type="http://schemas.openxmlformats.org/officeDocument/2006/relationships/tags" Target="../tags/tag134.xml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tags" Target="../tags/tag139.xml"/><Relationship Id="rId21" Type="http://schemas.openxmlformats.org/officeDocument/2006/relationships/image" Target="../media/image148.png"/><Relationship Id="rId7" Type="http://schemas.openxmlformats.org/officeDocument/2006/relationships/tags" Target="../tags/tag143.xml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tags" Target="../tags/tag13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41.xml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tags" Target="../tags/tag146.xml"/><Relationship Id="rId19" Type="http://schemas.openxmlformats.org/officeDocument/2006/relationships/image" Target="../media/image146.pn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154.png"/><Relationship Id="rId18" Type="http://schemas.openxmlformats.org/officeDocument/2006/relationships/image" Target="../media/image142.png"/><Relationship Id="rId3" Type="http://schemas.openxmlformats.org/officeDocument/2006/relationships/tags" Target="../tags/tag150.xml"/><Relationship Id="rId21" Type="http://schemas.openxmlformats.org/officeDocument/2006/relationships/image" Target="../media/image158.png"/><Relationship Id="rId7" Type="http://schemas.openxmlformats.org/officeDocument/2006/relationships/tags" Target="../tags/tag15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1.png"/><Relationship Id="rId2" Type="http://schemas.openxmlformats.org/officeDocument/2006/relationships/tags" Target="../tags/tag149.xml"/><Relationship Id="rId16" Type="http://schemas.openxmlformats.org/officeDocument/2006/relationships/image" Target="../media/image140.png"/><Relationship Id="rId20" Type="http://schemas.openxmlformats.org/officeDocument/2006/relationships/image" Target="../media/image157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image" Target="../media/image139.png"/><Relationship Id="rId10" Type="http://schemas.openxmlformats.org/officeDocument/2006/relationships/tags" Target="../tags/tag157.xml"/><Relationship Id="rId19" Type="http://schemas.openxmlformats.org/officeDocument/2006/relationships/image" Target="../media/image156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tags" Target="../tags/tag161.xml"/><Relationship Id="rId21" Type="http://schemas.openxmlformats.org/officeDocument/2006/relationships/image" Target="../media/image163.png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image" Target="../media/image142.png"/><Relationship Id="rId25" Type="http://schemas.openxmlformats.org/officeDocument/2006/relationships/image" Target="../media/image167.png"/><Relationship Id="rId2" Type="http://schemas.openxmlformats.org/officeDocument/2006/relationships/tags" Target="../tags/tag160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2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image" Target="../media/image166.png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10" Type="http://schemas.openxmlformats.org/officeDocument/2006/relationships/tags" Target="../tags/tag168.xml"/><Relationship Id="rId19" Type="http://schemas.openxmlformats.org/officeDocument/2006/relationships/image" Target="../media/image161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3.png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172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71.png"/><Relationship Id="rId5" Type="http://schemas.openxmlformats.org/officeDocument/2006/relationships/tags" Target="../tags/tag178.xml"/><Relationship Id="rId15" Type="http://schemas.openxmlformats.org/officeDocument/2006/relationships/image" Target="../media/image175.png"/><Relationship Id="rId10" Type="http://schemas.openxmlformats.org/officeDocument/2006/relationships/image" Target="../media/image167.png"/><Relationship Id="rId4" Type="http://schemas.openxmlformats.org/officeDocument/2006/relationships/tags" Target="../tags/tag177.xml"/><Relationship Id="rId9" Type="http://schemas.openxmlformats.org/officeDocument/2006/relationships/image" Target="../media/image166.png"/><Relationship Id="rId1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tags" Target="../tags/tag183.xml"/><Relationship Id="rId7" Type="http://schemas.openxmlformats.org/officeDocument/2006/relationships/image" Target="../media/image167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76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9.png"/><Relationship Id="rId4" Type="http://schemas.openxmlformats.org/officeDocument/2006/relationships/tags" Target="../tags/tag184.xml"/><Relationship Id="rId9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tags" Target="../tags/tag187.xml"/><Relationship Id="rId7" Type="http://schemas.openxmlformats.org/officeDocument/2006/relationships/image" Target="../media/image182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190.xml"/><Relationship Id="rId7" Type="http://schemas.openxmlformats.org/officeDocument/2006/relationships/image" Target="../media/image185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84.png"/><Relationship Id="rId5" Type="http://schemas.openxmlformats.org/officeDocument/2006/relationships/image" Target="../media/image180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0.png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189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image" Target="../media/image166.png"/><Relationship Id="rId5" Type="http://schemas.openxmlformats.org/officeDocument/2006/relationships/tags" Target="../tags/tag195.xml"/><Relationship Id="rId15" Type="http://schemas.openxmlformats.org/officeDocument/2006/relationships/image" Target="../media/image192.png"/><Relationship Id="rId10" Type="http://schemas.openxmlformats.org/officeDocument/2006/relationships/image" Target="../media/image188.png"/><Relationship Id="rId4" Type="http://schemas.openxmlformats.org/officeDocument/2006/relationships/tags" Target="../tags/tag194.xml"/><Relationship Id="rId9" Type="http://schemas.openxmlformats.org/officeDocument/2006/relationships/image" Target="../media/image187.png"/><Relationship Id="rId14" Type="http://schemas.openxmlformats.org/officeDocument/2006/relationships/image" Target="../media/image1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200.xml"/><Relationship Id="rId7" Type="http://schemas.openxmlformats.org/officeDocument/2006/relationships/image" Target="../media/image193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4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6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196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93.png"/><Relationship Id="rId5" Type="http://schemas.openxmlformats.org/officeDocument/2006/relationships/tags" Target="../tags/tag206.xml"/><Relationship Id="rId10" Type="http://schemas.openxmlformats.org/officeDocument/2006/relationships/image" Target="../media/image195.png"/><Relationship Id="rId4" Type="http://schemas.openxmlformats.org/officeDocument/2006/relationships/tags" Target="../tags/tag205.xml"/><Relationship Id="rId9" Type="http://schemas.openxmlformats.org/officeDocument/2006/relationships/image" Target="../media/image194.png"/><Relationship Id="rId14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tags" Target="../tags/tag211.xml"/><Relationship Id="rId7" Type="http://schemas.openxmlformats.org/officeDocument/2006/relationships/image" Target="../media/image160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9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2.xml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5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27.xml"/><Relationship Id="rId21" Type="http://schemas.openxmlformats.org/officeDocument/2006/relationships/image" Target="../media/image41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7.png"/><Relationship Id="rId2" Type="http://schemas.openxmlformats.org/officeDocument/2006/relationships/tags" Target="../tags/tag2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tags" Target="../tags/tag34.xml"/><Relationship Id="rId19" Type="http://schemas.openxmlformats.org/officeDocument/2006/relationships/image" Target="../media/image39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8209F2-1F9E-4EFF-8082-C96A73772B3B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25781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C50FDC-8E66-40C5-ABD6-8E6FA02799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98" y="4703788"/>
              <a:ext cx="562284" cy="25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FBD10-E1D9-4C43-A978-600423D737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3" y="4944340"/>
              <a:ext cx="1311997" cy="220952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51D35E-A586-4CE6-ABF2-CFEE2E3CD175}"/>
                </a:ext>
              </a:extLst>
            </p:cNvPr>
            <p:cNvCxnSpPr>
              <a:cxnSpLocks/>
            </p:cNvCxnSpPr>
            <p:nvPr/>
          </p:nvCxnSpPr>
          <p:spPr>
            <a:xfrm>
              <a:off x="3451770" y="2527808"/>
              <a:ext cx="0" cy="206248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F0BF7A-B653-4E0C-9BA8-9C66E5F7AABA}"/>
                </a:ext>
              </a:extLst>
            </p:cNvPr>
            <p:cNvSpPr/>
            <p:nvPr/>
          </p:nvSpPr>
          <p:spPr bwMode="auto">
            <a:xfrm>
              <a:off x="3338463" y="2354300"/>
              <a:ext cx="228043" cy="22804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C57A9D-A852-4B2C-9496-23F646C7D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1295" y="4887936"/>
              <a:ext cx="2096552" cy="11200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2DD8D-3BAF-48B8-8A2F-A0563433E280}"/>
                </a:ext>
              </a:extLst>
            </p:cNvPr>
            <p:cNvSpPr/>
            <p:nvPr/>
          </p:nvSpPr>
          <p:spPr bwMode="auto">
            <a:xfrm>
              <a:off x="3456813" y="4590288"/>
              <a:ext cx="1207008" cy="298704"/>
            </a:xfrm>
            <a:custGeom>
              <a:avLst/>
              <a:gdLst>
                <a:gd name="connsiteX0" fmla="*/ 0 w 1207008"/>
                <a:gd name="connsiteY0" fmla="*/ 0 h 298704"/>
                <a:gd name="connsiteX1" fmla="*/ 365760 w 1207008"/>
                <a:gd name="connsiteY1" fmla="*/ 201168 h 298704"/>
                <a:gd name="connsiteX2" fmla="*/ 1207008 w 1207008"/>
                <a:gd name="connsiteY2" fmla="*/ 29870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7008" h="298704">
                  <a:moveTo>
                    <a:pt x="0" y="0"/>
                  </a:moveTo>
                  <a:cubicBezTo>
                    <a:pt x="82296" y="75692"/>
                    <a:pt x="164592" y="151384"/>
                    <a:pt x="365760" y="201168"/>
                  </a:cubicBezTo>
                  <a:cubicBezTo>
                    <a:pt x="566928" y="250952"/>
                    <a:pt x="886968" y="274828"/>
                    <a:pt x="1207008" y="29870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BB05AE-CAE4-42C0-88A1-C8CAA8F9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332" y="4572228"/>
              <a:ext cx="1255776" cy="6708"/>
            </a:xfrm>
            <a:prstGeom prst="line">
              <a:avLst/>
            </a:prstGeom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E016885F-BA6A-410D-85AA-9F299CC7EA76}"/>
                </a:ext>
              </a:extLst>
            </p:cNvPr>
            <p:cNvSpPr/>
            <p:nvPr/>
          </p:nvSpPr>
          <p:spPr bwMode="auto">
            <a:xfrm>
              <a:off x="3864864" y="4376928"/>
              <a:ext cx="243840" cy="367744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7824-B4CC-4994-BCE0-63F5BD4BC9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08" y="3356788"/>
              <a:ext cx="1688381" cy="832001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27" y="4572000"/>
              <a:ext cx="0" cy="662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77104-2166-43C7-A5E2-B8BA355E75F3}"/>
              </a:ext>
            </a:extLst>
          </p:cNvPr>
          <p:cNvGrpSpPr/>
          <p:nvPr/>
        </p:nvGrpSpPr>
        <p:grpSpPr>
          <a:xfrm>
            <a:off x="3764030" y="557703"/>
            <a:ext cx="5200302" cy="5303831"/>
            <a:chOff x="3764030" y="557703"/>
            <a:chExt cx="5200302" cy="530383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3751372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8350548" y="14245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124917-1046-4EAC-BB8C-1B24079AB1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191" y="1203294"/>
              <a:ext cx="777141" cy="175238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5765560" y="557703"/>
              <a:ext cx="2707949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8471567" y="1516380"/>
              <a:ext cx="0" cy="489585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stCxn id="45" idx="0"/>
              <a:endCxn id="48" idx="0"/>
            </p:cNvCxnSpPr>
            <p:nvPr/>
          </p:nvCxnSpPr>
          <p:spPr>
            <a:xfrm flipH="1" flipV="1">
              <a:off x="5876426" y="3300582"/>
              <a:ext cx="1217943" cy="84"/>
            </a:xfrm>
            <a:prstGeom prst="line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70950" y="330030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762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50631" y="338189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762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37903" y="4492397"/>
              <a:ext cx="228033" cy="22803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B177CA-6DA6-4FC4-982E-22A57C987A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925" y="4550085"/>
              <a:ext cx="784760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" y="998853"/>
              <a:ext cx="224000" cy="216381"/>
            </a:xfrm>
            <a:prstGeom prst="rect">
              <a:avLst/>
            </a:prstGeom>
            <a:noFill/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8490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014" y="892187"/>
              <a:ext cx="614095" cy="214857"/>
            </a:xfrm>
            <a:prstGeom prst="rect">
              <a:avLst/>
            </a:prstGeom>
            <a:noFill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248D95-A9DC-4E16-BDE0-4F3775DBAB2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1136709" y="715789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429" y="936869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621" y="3149548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933428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282441" y="3904512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8591" y="3587261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834974" y="3972604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475" y="715789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192" y="1007968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475" y="1072107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806" y="1136244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57" y="4302161"/>
              <a:ext cx="515112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709" y="929988"/>
              <a:ext cx="1" cy="3393495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4267" y="921048"/>
              <a:ext cx="1641239" cy="266621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273" y="943832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465" y="3156511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401" y="940391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797285" y="3906395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3435" y="3594224"/>
              <a:ext cx="1" cy="71490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349818" y="3974487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319" y="72275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36" y="101493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19" y="107907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7650" y="114320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44F0C3-B6BA-41B2-B191-BC54C953F07D}"/>
              </a:ext>
            </a:extLst>
          </p:cNvPr>
          <p:cNvGrpSpPr/>
          <p:nvPr/>
        </p:nvGrpSpPr>
        <p:grpSpPr>
          <a:xfrm>
            <a:off x="540434" y="1477037"/>
            <a:ext cx="11415216" cy="4829771"/>
            <a:chOff x="540434" y="1477037"/>
            <a:chExt cx="11415216" cy="4829771"/>
          </a:xfrm>
        </p:grpSpPr>
        <p:sp>
          <p:nvSpPr>
            <p:cNvPr id="38" name="Freeform 6 2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306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498" y="5154195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34" y="2938075"/>
              <a:ext cx="3483710" cy="0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6 1">
              <a:extLst>
                <a:ext uri="{FF2B5EF4-FFF2-40B4-BE49-F238E27FC236}">
                  <a16:creationId xmlns:a16="http://schemas.microsoft.com/office/drawing/2014/main" id="{5F0FD10F-E265-45C2-B6C2-77F6B316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2" y="2941516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57723007-0A28-4B74-8035-686ED8DAA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79466" y="4431819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9991EA9-CCA5-4E73-A808-133282BE47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750427" y="4061968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827371B-92CC-44C3-99B2-014319A8D0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750427" y="3558510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B1861C-576A-4ED8-BD9D-8A57E9A4EAD3}"/>
                </a:ext>
              </a:extLst>
            </p:cNvPr>
            <p:cNvSpPr/>
            <p:nvPr/>
          </p:nvSpPr>
          <p:spPr>
            <a:xfrm>
              <a:off x="10486595" y="450056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AutoShape 174 1">
              <a:extLst>
                <a:ext uri="{FF2B5EF4-FFF2-40B4-BE49-F238E27FC236}">
                  <a16:creationId xmlns:a16="http://schemas.microsoft.com/office/drawing/2014/main" id="{255D7155-E26B-4B28-B109-BA56E49BA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07452" y="271003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175 1">
              <a:extLst>
                <a:ext uri="{FF2B5EF4-FFF2-40B4-BE49-F238E27FC236}">
                  <a16:creationId xmlns:a16="http://schemas.microsoft.com/office/drawing/2014/main" id="{1BD216C2-BC06-4336-8D6E-D1BE2BF55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7169" y="300221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176 1">
              <a:extLst>
                <a:ext uri="{FF2B5EF4-FFF2-40B4-BE49-F238E27FC236}">
                  <a16:creationId xmlns:a16="http://schemas.microsoft.com/office/drawing/2014/main" id="{265E1507-900D-42BD-8D1F-2693DD96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52" y="306635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177 1">
              <a:extLst>
                <a:ext uri="{FF2B5EF4-FFF2-40B4-BE49-F238E27FC236}">
                  <a16:creationId xmlns:a16="http://schemas.microsoft.com/office/drawing/2014/main" id="{8A149DAD-098D-4CD8-8DBC-B1A39DE33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7783" y="313048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7A50B5D-9FA8-4D52-824C-0C273B786E32}"/>
                </a:ext>
              </a:extLst>
            </p:cNvPr>
            <p:cNvSpPr/>
            <p:nvPr/>
          </p:nvSpPr>
          <p:spPr>
            <a:xfrm rot="10800000">
              <a:off x="9869025" y="4178444"/>
              <a:ext cx="2086625" cy="466331"/>
            </a:xfrm>
            <a:prstGeom prst="arc">
              <a:avLst>
                <a:gd name="adj1" fmla="val 16200000"/>
                <a:gd name="adj2" fmla="val 26795"/>
              </a:avLst>
            </a:prstGeom>
            <a:noFill/>
            <a:ln w="762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A046D-4418-4E8D-8954-54ED84C779E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>
              <a:off x="9869659" y="2983139"/>
              <a:ext cx="2071" cy="1420343"/>
            </a:xfrm>
            <a:prstGeom prst="line">
              <a:avLst/>
            </a:prstGeom>
            <a:solidFill>
              <a:srgbClr val="008000"/>
            </a:solidFill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2054E-4EA4-472E-921D-9C3EAB3C282B}"/>
                </a:ext>
              </a:extLst>
            </p:cNvPr>
            <p:cNvSpPr/>
            <p:nvPr/>
          </p:nvSpPr>
          <p:spPr bwMode="auto">
            <a:xfrm>
              <a:off x="9778876" y="2809244"/>
              <a:ext cx="189135" cy="189135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7D9AA4-1E42-47D1-8678-517ACEBDD979}"/>
                </a:ext>
              </a:extLst>
            </p:cNvPr>
            <p:cNvSpPr/>
            <p:nvPr/>
          </p:nvSpPr>
          <p:spPr bwMode="auto">
            <a:xfrm>
              <a:off x="10380186" y="4537280"/>
              <a:ext cx="157351" cy="157351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BC4FF3-29D9-4035-B2C0-619883A4EB73}"/>
                </a:ext>
              </a:extLst>
            </p:cNvPr>
            <p:cNvSpPr txBox="1"/>
            <p:nvPr/>
          </p:nvSpPr>
          <p:spPr>
            <a:xfrm>
              <a:off x="9749143" y="252927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A62E7-CC1C-431C-BA58-3FF569F9E611}"/>
                </a:ext>
              </a:extLst>
            </p:cNvPr>
            <p:cNvSpPr txBox="1"/>
            <p:nvPr/>
          </p:nvSpPr>
          <p:spPr>
            <a:xfrm>
              <a:off x="10307628" y="4229140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608910-7230-402E-8FFA-006A9D579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2938075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F7983E-1E93-4DD5-988F-ED28E75E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390" y="4755026"/>
              <a:ext cx="160340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4794CF86-55BE-4DC8-8E46-E1551B7C4A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255415" y="3849799"/>
              <a:ext cx="18104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F3FBA1-BA0C-422A-B352-B27567E414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506" y="3773990"/>
              <a:ext cx="427276" cy="232885"/>
            </a:xfrm>
            <a:prstGeom prst="rect">
              <a:avLst/>
            </a:prstGeom>
            <a:noFill/>
          </p:spPr>
        </p:pic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5674698" y="5922206"/>
              <a:ext cx="334177" cy="113171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225326" y="5979791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2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92352" y="272043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2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069" y="301261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2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352" y="307675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2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2683" y="314089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BF722-BE25-4C8A-98AD-D651673BF8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817" y="1545656"/>
              <a:ext cx="6380192" cy="78476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1631668"/>
              <a:ext cx="679116" cy="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2255196" y="1477037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5715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709946" y="1827081"/>
              <a:ext cx="178593" cy="178593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086" y="2258347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468" y="5591908"/>
              <a:ext cx="1" cy="714900"/>
            </a:xfrm>
            <a:prstGeom prst="line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BFF0C-429A-4929-98BF-12E3681E5E62}"/>
              </a:ext>
            </a:extLst>
          </p:cNvPr>
          <p:cNvGrpSpPr/>
          <p:nvPr/>
        </p:nvGrpSpPr>
        <p:grpSpPr>
          <a:xfrm>
            <a:off x="1188719" y="1439914"/>
            <a:ext cx="6864380" cy="3552616"/>
            <a:chOff x="1188719" y="1439914"/>
            <a:chExt cx="6864380" cy="35526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B5DE37-BFBB-4A6C-A620-0C187141B132}"/>
                </a:ext>
              </a:extLst>
            </p:cNvPr>
            <p:cNvGrpSpPr/>
            <p:nvPr/>
          </p:nvGrpSpPr>
          <p:grpSpPr>
            <a:xfrm>
              <a:off x="1188719" y="1439914"/>
              <a:ext cx="6864380" cy="3552616"/>
              <a:chOff x="1188719" y="1432294"/>
              <a:chExt cx="6864380" cy="355261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6E69-DBD9-4843-83DF-C33D2D70CE60}"/>
                  </a:ext>
                </a:extLst>
              </p:cNvPr>
              <p:cNvSpPr/>
              <p:nvPr/>
            </p:nvSpPr>
            <p:spPr>
              <a:xfrm>
                <a:off x="5810699" y="2122214"/>
                <a:ext cx="590892" cy="132685"/>
              </a:xfrm>
              <a:prstGeom prst="rect">
                <a:avLst/>
              </a:prstGeom>
              <a:solidFill>
                <a:srgbClr val="0563C1"/>
              </a:solidFill>
              <a:ln>
                <a:solidFill>
                  <a:srgbClr val="056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8451B37-7EDC-4BFE-B499-E022E981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983" y="1549623"/>
                <a:ext cx="0" cy="5681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3F33C3-0F40-422B-AFFC-0A59BCFBF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131" y="1549367"/>
                <a:ext cx="1" cy="5583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9EA7C4C-0DD2-447C-8340-F125988D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719" y="4502532"/>
                <a:ext cx="672084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8021AEB-702F-4BE2-BE8C-D9049064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632" y="2116023"/>
                <a:ext cx="1482509" cy="23865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722C922-5779-4187-A3E8-D78E77F764F0}"/>
                  </a:ext>
                </a:extLst>
              </p:cNvPr>
              <p:cNvCxnSpPr/>
              <p:nvPr/>
            </p:nvCxnSpPr>
            <p:spPr>
              <a:xfrm>
                <a:off x="7144810" y="2111434"/>
                <a:ext cx="0" cy="23871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246440-DD76-4A9D-8AB9-FE1F7B5B9DD6}"/>
                  </a:ext>
                </a:extLst>
              </p:cNvPr>
              <p:cNvSpPr/>
              <p:nvPr/>
            </p:nvSpPr>
            <p:spPr bwMode="auto">
              <a:xfrm>
                <a:off x="2653199" y="4362375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6916F-E631-43D5-AFCF-FB0EFA6E981D}"/>
                  </a:ext>
                </a:extLst>
              </p:cNvPr>
              <p:cNvSpPr/>
              <p:nvPr/>
            </p:nvSpPr>
            <p:spPr bwMode="auto">
              <a:xfrm>
                <a:off x="2618523" y="1980069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73CFDDE-A54D-4C47-93ED-C83A5CBFF56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2767485" y="4590947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AutoShape 174">
                <a:extLst>
                  <a:ext uri="{FF2B5EF4-FFF2-40B4-BE49-F238E27FC236}">
                    <a16:creationId xmlns:a16="http://schemas.microsoft.com/office/drawing/2014/main" id="{826416CD-FFFE-46F3-BF71-6458DB2A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79395" y="1905795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Line 175">
                <a:extLst>
                  <a:ext uri="{FF2B5EF4-FFF2-40B4-BE49-F238E27FC236}">
                    <a16:creationId xmlns:a16="http://schemas.microsoft.com/office/drawing/2014/main" id="{69E53567-22C4-4D37-B119-33F148956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112" y="2197974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Line 176">
                <a:extLst>
                  <a:ext uri="{FF2B5EF4-FFF2-40B4-BE49-F238E27FC236}">
                    <a16:creationId xmlns:a16="http://schemas.microsoft.com/office/drawing/2014/main" id="{514E9AFB-CF9B-49C4-A21C-6AB30C91B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395" y="2262113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177">
                <a:extLst>
                  <a:ext uri="{FF2B5EF4-FFF2-40B4-BE49-F238E27FC236}">
                    <a16:creationId xmlns:a16="http://schemas.microsoft.com/office/drawing/2014/main" id="{D3338B02-509F-4D1D-AFAE-EDDBF99A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9726" y="2326250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Arrow: U-Turn 45">
                <a:extLst>
                  <a:ext uri="{FF2B5EF4-FFF2-40B4-BE49-F238E27FC236}">
                    <a16:creationId xmlns:a16="http://schemas.microsoft.com/office/drawing/2014/main" id="{DD82B258-948E-4F43-A1C6-29A1B78DE6AB}"/>
                  </a:ext>
                </a:extLst>
              </p:cNvPr>
              <p:cNvSpPr/>
              <p:nvPr/>
            </p:nvSpPr>
            <p:spPr>
              <a:xfrm>
                <a:off x="5967836" y="2111870"/>
                <a:ext cx="1001381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row: U-Turn 48">
                <a:extLst>
                  <a:ext uri="{FF2B5EF4-FFF2-40B4-BE49-F238E27FC236}">
                    <a16:creationId xmlns:a16="http://schemas.microsoft.com/office/drawing/2014/main" id="{4F4BC159-53C5-4B81-96CA-482C0D0C003D}"/>
                  </a:ext>
                </a:extLst>
              </p:cNvPr>
              <p:cNvSpPr/>
              <p:nvPr/>
            </p:nvSpPr>
            <p:spPr>
              <a:xfrm flipH="1">
                <a:off x="5221139" y="2111870"/>
                <a:ext cx="999242" cy="2369304"/>
              </a:xfrm>
              <a:prstGeom prst="uturnArrow">
                <a:avLst>
                  <a:gd name="adj1" fmla="val 25000"/>
                  <a:gd name="adj2" fmla="val 25000"/>
                  <a:gd name="adj3" fmla="val 25616"/>
                  <a:gd name="adj4" fmla="val 42247"/>
                  <a:gd name="adj5" fmla="val 28422"/>
                </a:avLst>
              </a:pr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B464499-4CFC-4B40-A0EF-2756FECE2114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2717573" y="1522199"/>
                <a:ext cx="302341" cy="271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382F06-1410-47AC-8FC6-444E1A4A6FB0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790200" y="1522199"/>
                <a:ext cx="291783" cy="22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6D39F2-BE75-4427-8417-1AFBEE64EBCE}"/>
                  </a:ext>
                </a:extLst>
              </p:cNvPr>
              <p:cNvSpPr/>
              <p:nvPr/>
            </p:nvSpPr>
            <p:spPr bwMode="auto">
              <a:xfrm>
                <a:off x="5844833" y="4337871"/>
                <a:ext cx="228572" cy="228572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C854EB2-CE05-4BEC-B7FF-353200332BE1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5959119" y="4566443"/>
                <a:ext cx="53655" cy="148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693F92-883D-441A-9357-57756DF3A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429000"/>
                <a:ext cx="0" cy="838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2A29E7-2415-4A3C-95EF-D93912FEB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914" y="1432294"/>
                <a:ext cx="2770286" cy="17981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CD9C75-33D3-4109-8579-FF3A148548D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813" y="3195147"/>
                <a:ext cx="818286" cy="172190"/>
              </a:xfrm>
              <a:prstGeom prst="rect">
                <a:avLst/>
              </a:prstGeom>
              <a:no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7E6BA7C-87AB-4C33-BFEE-CE7CE6353A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476" y="4756338"/>
                <a:ext cx="2643809" cy="22857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AFF1C47-4ACC-4994-A0AC-23D8E593AD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0171" y="4730509"/>
                <a:ext cx="2697143" cy="225524"/>
              </a:xfrm>
              <a:prstGeom prst="rect">
                <a:avLst/>
              </a:prstGeom>
            </p:spPr>
          </p:pic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0AF72-DB91-49E7-9456-F93367612224}"/>
                </a:ext>
              </a:extLst>
            </p:cNvPr>
            <p:cNvSpPr/>
            <p:nvPr/>
          </p:nvSpPr>
          <p:spPr bwMode="auto">
            <a:xfrm>
              <a:off x="5967836" y="1987005"/>
              <a:ext cx="228572" cy="228572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C6B5290-21A4-44F6-9145-C9538451FDFE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28136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7103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36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8728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10913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10913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5113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28136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9472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6789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9528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7677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62738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7365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8092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3254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50102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92410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12455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7585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24E527C-48A7-478F-A396-272CBD70F08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606" y="5152659"/>
              <a:ext cx="1846465" cy="53286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A501FE3-608F-4B74-B75F-5DF6D76C36F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946" y="3774649"/>
              <a:ext cx="1846465" cy="5328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9D24E0-3AA4-4212-A0C3-30F80B2925A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156" y="3784463"/>
              <a:ext cx="1846466" cy="53623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92760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6513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865531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 1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DB19D7-D1FC-4D53-984F-636BCA1BE6B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32" y="2154752"/>
            <a:ext cx="1263251" cy="1247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0289D6-50E8-4EE7-9196-0A5FF963FF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4207820"/>
            <a:ext cx="1268408" cy="124779"/>
          </a:xfrm>
          <a:prstGeom prst="rect">
            <a:avLst/>
          </a:prstGeom>
        </p:spPr>
      </p:pic>
      <p:sp>
        <p:nvSpPr>
          <p:cNvPr id="37" name="Line 14 2">
            <a:extLst>
              <a:ext uri="{FF2B5EF4-FFF2-40B4-BE49-F238E27FC236}">
                <a16:creationId xmlns:a16="http://schemas.microsoft.com/office/drawing/2014/main" id="{49A72633-2EB1-42AD-A9EE-30268B2669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8354" y="3977481"/>
            <a:ext cx="13076" cy="2225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B015F0-0BCB-4637-AFDD-20F38C947090}"/>
              </a:ext>
            </a:extLst>
          </p:cNvPr>
          <p:cNvSpPr/>
          <p:nvPr/>
        </p:nvSpPr>
        <p:spPr bwMode="auto">
          <a:xfrm>
            <a:off x="2616026" y="4324493"/>
            <a:ext cx="45719" cy="291469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black lines indicate reference elevations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1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2}&#10;\end{center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821.1473"/>
  <p:tag name="LATEXADDIN" val="\documentclass{article}&#10;\usepackage{amsmath}&#10;\usepackage{xcolor}&#10;\pagestyle{empty}&#10;\begin{document}&#10;&#10;\definecolor{Monred}{RGB}{172,0,0}&#10;&#10;\begin{center}&#10;\noindent Control surface \\&#10;\bf{3}&#10;\end{center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18.6352"/>
  <p:tag name="LATEXADDIN" val="\documentclass{article}&#10;\usepackage{amsmath}&#10;\usepackage{xcolor}&#10;\usepackage{ragged2e}&#10;\pagestyle{empty}&#10;\begin{document}&#10;&#10;\definecolor{Monred}{RGB}{172,0,0}&#10;&#10;&#10;Control surface 1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922.3847"/>
  <p:tag name="LATEXADDIN" val="\documentclass{article}&#10;\usepackage{amsmath}&#10;\usepackage{xcolor}&#10;\usepackage{ragged2e}&#10;\pagestyle{empty}&#10;\begin{document}&#10;&#10;\definecolor{Monred}{RGB}{172,0,0}&#10;&#10;&#10;Control surface 2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76.7154"/>
  <p:tag name="LATEXADDIN" val="\documentclass{article}&#10;\usepackage{amsmath}&#10;\usepackage{xcolor}&#10;\pagestyle{empty}&#10;\begin{document}&#10;&#10;\definecolor{Monred}{RGB}{172,0,0}&#10;&#10;$$A_{gate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645.6693"/>
  <p:tag name="LATEXADDIN" val="\documentclass{article}&#10;\usepackage{amsmath}&#10;\usepackage{xcolor}&#10;\pagestyle{empty}&#10;\begin{document}&#10;&#10;\definecolor{Monred}{RGB}{172,0,0}&#10;&#10;$$A_{downstream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9.4488"/>
  <p:tag name="ORIGINALWIDTH" val="830.8961"/>
  <p:tag name="LATEXADDIN" val="\documentclass{article}&#10;\usepackage{amsmath}&#10;\usepackage{xcolor}&#10;\usepackage{ragged2e}&#10;\pagestyle{empty}&#10;\begin{document}&#10;&#10;\definecolor{Monred}{RGB}{172,0,0}&#10;&#10;\noindent Streamlines are \\&#10;unable to make \\&#10;sharp turns.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2.4522"/>
  <p:tag name="LATEXADDIN" val="\documentclass{article}&#10;\usepackage{amsmath}&#10;\usepackage{xcolor}&#10;\pagestyle{empty}&#10;\begin{document}&#10;&#10;\definecolor{Monred}{RGB}{172,0,0}&#10;&#10;Point 1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6.2017"/>
  <p:tag name="LATEXADDIN" val="\documentclass{article}&#10;\usepackage{amsmath}&#10;\usepackage{xcolor}&#10;\pagestyle{empty}&#10;\begin{document}&#10;&#10;\definecolor{Monred}{RGB}{172,0,0}&#10;&#10;Point 2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12873</TotalTime>
  <Words>78</Words>
  <Application>Microsoft Office PowerPoint</Application>
  <PresentationFormat>Widescreen</PresentationFormat>
  <Paragraphs>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297</cp:revision>
  <dcterms:created xsi:type="dcterms:W3CDTF">2018-04-01T13:05:30Z</dcterms:created>
  <dcterms:modified xsi:type="dcterms:W3CDTF">2018-07-09T15:58:23Z</dcterms:modified>
</cp:coreProperties>
</file>